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152C24-02C4-4443-92B9-B8D6402E990B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1FF4E5-466B-4E65-AACE-EFE85578531F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851648" cy="18288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Digital Divide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2285992"/>
            <a:ext cx="7896252" cy="3429024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8" name="Sun 7"/>
          <p:cNvSpPr/>
          <p:nvPr/>
        </p:nvSpPr>
        <p:spPr>
          <a:xfrm>
            <a:off x="8001024" y="5072074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Half Frame 9"/>
          <p:cNvSpPr/>
          <p:nvPr/>
        </p:nvSpPr>
        <p:spPr>
          <a:xfrm>
            <a:off x="2428860" y="2214554"/>
            <a:ext cx="71438" cy="928694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pic>
        <p:nvPicPr>
          <p:cNvPr id="6" name="Picture 5" descr="ben-digital-divide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357430"/>
            <a:ext cx="3786214" cy="3357585"/>
          </a:xfrm>
          <a:prstGeom prst="rect">
            <a:avLst/>
          </a:prstGeom>
        </p:spPr>
      </p:pic>
      <p:pic>
        <p:nvPicPr>
          <p:cNvPr id="1026" name="Picture 2" descr="U:\digit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285992"/>
            <a:ext cx="403224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Digital Divide?</a:t>
            </a:r>
            <a:endParaRPr lang="en-AU" dirty="0"/>
          </a:p>
        </p:txBody>
      </p:sp>
      <p:pic>
        <p:nvPicPr>
          <p:cNvPr id="2050" name="Picture 2" descr="U:\digit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8072494" cy="472680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57290" y="2274838"/>
            <a:ext cx="70723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The Digital Divide Network is the Internet's largest community for educators, activists, policy makers and concerned citizens working to bridge the digital divide. </a:t>
            </a:r>
          </a:p>
          <a:p>
            <a:r>
              <a:rPr lang="en-AU" sz="2800" b="1" i="1" dirty="0" smtClean="0">
                <a:solidFill>
                  <a:schemeClr val="bg1"/>
                </a:solidFill>
              </a:rPr>
              <a:t>Technology has become the driving force of change in the modern world.  It has altered our economic structures and ways we communicate". </a:t>
            </a:r>
            <a:endParaRPr lang="en-AU" sz="2800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 descr="U:\earth-at-night-africa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58194"/>
            <a:ext cx="8215370" cy="41433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2976" y="2136338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>
                <a:solidFill>
                  <a:srgbClr val="FFFF00"/>
                </a:solidFill>
              </a:rPr>
              <a:t>A major concern of all government and many citizens around the world is creating of a digital divide .</a:t>
            </a:r>
          </a:p>
          <a:p>
            <a:r>
              <a:rPr lang="en-AU" sz="2400" dirty="0" smtClean="0">
                <a:solidFill>
                  <a:srgbClr val="FFFF00"/>
                </a:solidFill>
              </a:rPr>
              <a:t>The digital divide recognises the some of the less fortunate people in the world are not able to take advantage of technology</a:t>
            </a:r>
          </a:p>
          <a:p>
            <a:r>
              <a:rPr lang="en-AU" sz="2400" dirty="0" smtClean="0">
                <a:solidFill>
                  <a:srgbClr val="FFFF00"/>
                </a:solidFill>
              </a:rPr>
              <a:t>Many people still have dialup in rural area’s. </a:t>
            </a:r>
          </a:p>
          <a:p>
            <a:r>
              <a:rPr lang="en-AU" sz="2400" dirty="0" smtClean="0">
                <a:solidFill>
                  <a:srgbClr val="FFFF00"/>
                </a:solidFill>
              </a:rPr>
              <a:t>Kevin Rudd is trying to increase broadband around Australia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Having access to ICT</a:t>
            </a:r>
            <a:endParaRPr lang="en-A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35163"/>
            <a:ext cx="821536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86000" y="2551837"/>
            <a:ext cx="5429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In recent years, just as ICT's have become more widely accessible, the digital divide has received greater media  attention; in contrast, policy makers and academics have long been considering the reality of the  digital divide and its true impact. </a:t>
            </a:r>
            <a:endParaRPr lang="en-A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People that have access to tech</a:t>
            </a:r>
            <a:endParaRPr lang="en-AU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Have</a:t>
                      </a:r>
                    </a:p>
                    <a:p>
                      <a:r>
                        <a:rPr lang="en-AU" dirty="0" smtClean="0"/>
                        <a:t>(have access to technology and have the ability to use it)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Have nots</a:t>
                      </a:r>
                    </a:p>
                    <a:p>
                      <a:r>
                        <a:rPr lang="en-AU" dirty="0" smtClean="0"/>
                        <a:t>( do not have access to technology or do not have the ability to use  it)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Cities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Rural areas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Educated people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Less educated people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Upper</a:t>
                      </a:r>
                      <a:r>
                        <a:rPr lang="en-AU" baseline="0" dirty="0" smtClean="0"/>
                        <a:t> incoming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Lower income families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More</a:t>
                      </a:r>
                      <a:r>
                        <a:rPr lang="en-AU" baseline="0" dirty="0" smtClean="0"/>
                        <a:t> industrially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Less industrially  developed nations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Non- minority neighbourhoods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Minority neighbourhoods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People</a:t>
                      </a:r>
                      <a:r>
                        <a:rPr lang="en-AU" baseline="0" dirty="0" smtClean="0"/>
                        <a:t> without disabilities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People with disabilities 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</a:t>
            </a:r>
            <a:r>
              <a:rPr lang="en-AU" dirty="0" smtClean="0"/>
              <a:t>dvantages &amp; Disadvantages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235743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Advantages</a:t>
                      </a:r>
                      <a:r>
                        <a:rPr lang="en-AU" baseline="0" dirty="0" smtClean="0"/>
                        <a:t>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Better</a:t>
                      </a:r>
                      <a:r>
                        <a:rPr lang="en-AU" baseline="0" dirty="0" smtClean="0"/>
                        <a:t> technology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 phones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Quick communication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</a:t>
                      </a:r>
                      <a:r>
                        <a:rPr lang="en-AU" baseline="0" dirty="0" smtClean="0"/>
                        <a:t> communication email voice mail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Get easy information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No face to face </a:t>
                      </a:r>
                      <a:r>
                        <a:rPr lang="en-AU" dirty="0" smtClean="0"/>
                        <a:t>communication on web cam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Face to face communication on web cam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Free communication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Free games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Sport</a:t>
                      </a:r>
                      <a:r>
                        <a:rPr lang="en-AU" baseline="0" dirty="0" smtClean="0"/>
                        <a:t> updates , news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264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Digital Divide</vt:lpstr>
      <vt:lpstr>What is Digital Divide?</vt:lpstr>
      <vt:lpstr>Slide 3</vt:lpstr>
      <vt:lpstr>Having access to ICT</vt:lpstr>
      <vt:lpstr>People that have access to tech</vt:lpstr>
      <vt:lpstr>Advantages &amp; Disadvantages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Divide</dc:title>
  <dc:creator>user</dc:creator>
  <cp:lastModifiedBy>user</cp:lastModifiedBy>
  <cp:revision>22</cp:revision>
  <dcterms:created xsi:type="dcterms:W3CDTF">2009-05-19T02:35:22Z</dcterms:created>
  <dcterms:modified xsi:type="dcterms:W3CDTF">2009-05-25T02:09:36Z</dcterms:modified>
</cp:coreProperties>
</file>